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258" r:id="rId4"/>
    <p:sldId id="261" r:id="rId5"/>
    <p:sldId id="259" r:id="rId6"/>
    <p:sldId id="262" r:id="rId7"/>
    <p:sldId id="266" r:id="rId8"/>
    <p:sldId id="268" r:id="rId9"/>
    <p:sldId id="269" r:id="rId10"/>
    <p:sldId id="265" r:id="rId11"/>
    <p:sldId id="263" r:id="rId12"/>
    <p:sldId id="267"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11042D-8EDC-2249-8DC2-B51ED85C2B13}"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C4DFE-6305-3F46-AE8A-A4E93D82D3B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6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11042D-8EDC-2249-8DC2-B51ED85C2B13}"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203827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11042D-8EDC-2249-8DC2-B51ED85C2B13}"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59324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11042D-8EDC-2249-8DC2-B51ED85C2B13}"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95386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11042D-8EDC-2249-8DC2-B51ED85C2B13}"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5C4DFE-6305-3F46-AE8A-A4E93D82D3B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587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411042D-8EDC-2249-8DC2-B51ED85C2B13}"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506679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411042D-8EDC-2249-8DC2-B51ED85C2B13}" type="datetimeFigureOut">
              <a:rPr lang="en-US" smtClean="0"/>
              <a:t>5/24/17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99421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411042D-8EDC-2249-8DC2-B51ED85C2B13}" type="datetimeFigureOut">
              <a:rPr lang="en-US" smtClean="0"/>
              <a:t>5/24/17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238693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11042D-8EDC-2249-8DC2-B51ED85C2B13}" type="datetimeFigureOut">
              <a:rPr lang="en-US" smtClean="0"/>
              <a:t>5/24/17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22537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411042D-8EDC-2249-8DC2-B51ED85C2B13}" type="datetimeFigureOut">
              <a:rPr lang="en-US" smtClean="0"/>
              <a:t>5/24/17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25C4DFE-6305-3F46-AE8A-A4E93D82D3B6}" type="slidenum">
              <a:rPr lang="en-US" smtClean="0"/>
              <a:t>‹#›</a:t>
            </a:fld>
            <a:endParaRPr lang="en-US"/>
          </a:p>
        </p:txBody>
      </p:sp>
    </p:spTree>
    <p:extLst>
      <p:ext uri="{BB962C8B-B14F-4D97-AF65-F5344CB8AC3E}">
        <p14:creationId xmlns:p14="http://schemas.microsoft.com/office/powerpoint/2010/main" val="192155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11042D-8EDC-2249-8DC2-B51ED85C2B13}"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25C4DFE-6305-3F46-AE8A-A4E93D82D3B6}" type="slidenum">
              <a:rPr lang="en-US" smtClean="0"/>
              <a:t>‹#›</a:t>
            </a:fld>
            <a:endParaRPr lang="en-US"/>
          </a:p>
        </p:txBody>
      </p:sp>
    </p:spTree>
    <p:extLst>
      <p:ext uri="{BB962C8B-B14F-4D97-AF65-F5344CB8AC3E}">
        <p14:creationId xmlns:p14="http://schemas.microsoft.com/office/powerpoint/2010/main" val="16809773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11042D-8EDC-2249-8DC2-B51ED85C2B13}" type="datetimeFigureOut">
              <a:rPr lang="en-US" smtClean="0"/>
              <a:t>5/24/17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25C4DFE-6305-3F46-AE8A-A4E93D82D3B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0788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lt-LT" dirty="0" smtClean="0"/>
              <a:t>Žaidimų </a:t>
            </a:r>
            <a:r>
              <a:rPr lang="lt-LT" dirty="0" err="1" smtClean="0"/>
              <a:t>varikliuko</a:t>
            </a:r>
            <a:r>
              <a:rPr lang="lt-LT" dirty="0" smtClean="0"/>
              <a:t> kūrimas naudojant HTML5 galimybes</a:t>
            </a:r>
            <a:endParaRPr lang="en-US" dirty="0"/>
          </a:p>
        </p:txBody>
      </p:sp>
      <p:sp>
        <p:nvSpPr>
          <p:cNvPr id="3" name="Subtitle 2"/>
          <p:cNvSpPr>
            <a:spLocks noGrp="1"/>
          </p:cNvSpPr>
          <p:nvPr>
            <p:ph type="subTitle" idx="1"/>
          </p:nvPr>
        </p:nvSpPr>
        <p:spPr/>
        <p:txBody>
          <a:bodyPr>
            <a:normAutofit/>
          </a:bodyPr>
          <a:lstStyle/>
          <a:p>
            <a:r>
              <a:rPr lang="en-US" dirty="0" smtClean="0"/>
              <a:t>Paulius Legeckas</a:t>
            </a:r>
          </a:p>
        </p:txBody>
      </p:sp>
    </p:spTree>
    <p:extLst>
      <p:ext uri="{BB962C8B-B14F-4D97-AF65-F5344CB8AC3E}">
        <p14:creationId xmlns:p14="http://schemas.microsoft.com/office/powerpoint/2010/main" val="2142260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835" y="452553"/>
            <a:ext cx="10877600" cy="5763311"/>
          </a:xfrm>
        </p:spPr>
      </p:pic>
    </p:spTree>
    <p:extLst>
      <p:ext uri="{BB962C8B-B14F-4D97-AF65-F5344CB8AC3E}">
        <p14:creationId xmlns:p14="http://schemas.microsoft.com/office/powerpoint/2010/main" val="719248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Kas</a:t>
            </a:r>
            <a:r>
              <a:rPr lang="en-US" dirty="0" smtClean="0"/>
              <a:t> </a:t>
            </a:r>
            <a:r>
              <a:rPr lang="en-US" dirty="0" err="1" smtClean="0"/>
              <a:t>dar</a:t>
            </a:r>
            <a:r>
              <a:rPr lang="en-US" dirty="0" smtClean="0"/>
              <a:t> bus </a:t>
            </a:r>
            <a:r>
              <a:rPr lang="en-US" dirty="0" err="1" smtClean="0"/>
              <a:t>vykdoma</a:t>
            </a:r>
            <a:r>
              <a:rPr lang="en-US" dirty="0" smtClean="0"/>
              <a:t> </a:t>
            </a:r>
            <a:r>
              <a:rPr lang="en-US" dirty="0" err="1" smtClean="0"/>
              <a:t>ateityje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668" y="457591"/>
            <a:ext cx="10980663" cy="5799369"/>
          </a:xfrm>
        </p:spPr>
      </p:pic>
    </p:spTree>
    <p:extLst>
      <p:ext uri="{BB962C8B-B14F-4D97-AF65-F5344CB8AC3E}">
        <p14:creationId xmlns:p14="http://schemas.microsoft.com/office/powerpoint/2010/main" val="1543000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Projekto</a:t>
            </a:r>
            <a:r>
              <a:rPr lang="en-US" dirty="0" smtClean="0"/>
              <a:t> </a:t>
            </a:r>
            <a:r>
              <a:rPr lang="en-US" dirty="0" err="1" smtClean="0"/>
              <a:t>ateitis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Galų</a:t>
            </a:r>
            <a:r>
              <a:rPr lang="en-US" dirty="0" smtClean="0"/>
              <a:t> gale </a:t>
            </a:r>
            <a:r>
              <a:rPr lang="en-US" dirty="0" err="1" smtClean="0"/>
              <a:t>šis</a:t>
            </a:r>
            <a:r>
              <a:rPr lang="en-US" dirty="0" smtClean="0"/>
              <a:t> </a:t>
            </a:r>
            <a:r>
              <a:rPr lang="en-US" dirty="0" err="1" smtClean="0"/>
              <a:t>projektas</a:t>
            </a:r>
            <a:r>
              <a:rPr lang="en-US" dirty="0" smtClean="0"/>
              <a:t> </a:t>
            </a:r>
            <a:r>
              <a:rPr lang="en-US" dirty="0" err="1" smtClean="0"/>
              <a:t>turės</a:t>
            </a:r>
            <a:r>
              <a:rPr lang="en-US" dirty="0" smtClean="0"/>
              <a:t> </a:t>
            </a:r>
            <a:r>
              <a:rPr lang="en-US" dirty="0" err="1" smtClean="0"/>
              <a:t>panašų</a:t>
            </a:r>
            <a:r>
              <a:rPr lang="en-US" dirty="0" smtClean="0"/>
              <a:t> </a:t>
            </a:r>
            <a:r>
              <a:rPr lang="en-US" dirty="0" err="1" smtClean="0"/>
              <a:t>kiekį</a:t>
            </a:r>
            <a:r>
              <a:rPr lang="en-US" dirty="0" smtClean="0"/>
              <a:t> </a:t>
            </a:r>
            <a:r>
              <a:rPr lang="en-US" dirty="0" err="1" smtClean="0"/>
              <a:t>funkcionalumo</a:t>
            </a:r>
            <a:r>
              <a:rPr lang="en-US" dirty="0"/>
              <a:t> </a:t>
            </a:r>
            <a:r>
              <a:rPr lang="en-US" dirty="0" err="1" smtClean="0"/>
              <a:t>kaip</a:t>
            </a:r>
            <a:r>
              <a:rPr lang="en-US" dirty="0" smtClean="0"/>
              <a:t> </a:t>
            </a:r>
            <a:r>
              <a:rPr lang="en-US" dirty="0" err="1" smtClean="0"/>
              <a:t>ir</a:t>
            </a:r>
            <a:r>
              <a:rPr lang="en-US" dirty="0" smtClean="0"/>
              <a:t> </a:t>
            </a:r>
            <a:r>
              <a:rPr lang="en-US" dirty="0" err="1" smtClean="0"/>
              <a:t>Komenskio</a:t>
            </a:r>
            <a:r>
              <a:rPr lang="en-US" dirty="0" smtClean="0"/>
              <a:t> Logo. </a:t>
            </a:r>
            <a:r>
              <a:rPr lang="en-US" dirty="0" err="1"/>
              <a:t>V</a:t>
            </a:r>
            <a:r>
              <a:rPr lang="en-US" dirty="0" err="1" smtClean="0"/>
              <a:t>artotojas</a:t>
            </a:r>
            <a:r>
              <a:rPr lang="en-US" dirty="0" smtClean="0"/>
              <a:t> </a:t>
            </a:r>
            <a:r>
              <a:rPr lang="en-US" dirty="0" err="1" smtClean="0"/>
              <a:t>galės</a:t>
            </a:r>
            <a:r>
              <a:rPr lang="en-US" dirty="0" smtClean="0"/>
              <a:t> </a:t>
            </a:r>
            <a:r>
              <a:rPr lang="en-US" dirty="0" err="1" smtClean="0"/>
              <a:t>susikurti</a:t>
            </a:r>
            <a:r>
              <a:rPr lang="en-US" dirty="0" smtClean="0"/>
              <a:t> </a:t>
            </a:r>
            <a:r>
              <a:rPr lang="en-US" dirty="0" err="1" smtClean="0"/>
              <a:t>savo</a:t>
            </a:r>
            <a:r>
              <a:rPr lang="en-US" dirty="0" smtClean="0"/>
              <a:t> </a:t>
            </a:r>
            <a:r>
              <a:rPr lang="en-US" dirty="0" err="1" smtClean="0"/>
              <a:t>kodu</a:t>
            </a:r>
            <a:r>
              <a:rPr lang="en-US" dirty="0" smtClean="0"/>
              <a:t> </a:t>
            </a:r>
            <a:r>
              <a:rPr lang="en-US" dirty="0" err="1" smtClean="0"/>
              <a:t>generuojamų</a:t>
            </a:r>
            <a:r>
              <a:rPr lang="en-US" dirty="0" smtClean="0"/>
              <a:t> </a:t>
            </a:r>
            <a:r>
              <a:rPr lang="en-US" dirty="0" err="1" smtClean="0"/>
              <a:t>ornamentų</a:t>
            </a:r>
            <a:r>
              <a:rPr lang="en-US" dirty="0" smtClean="0"/>
              <a:t> </a:t>
            </a:r>
            <a:r>
              <a:rPr lang="en-US" dirty="0" err="1" smtClean="0"/>
              <a:t>šablonus</a:t>
            </a:r>
            <a:r>
              <a:rPr lang="en-US" dirty="0" smtClean="0"/>
              <a:t>, </a:t>
            </a:r>
            <a:r>
              <a:rPr lang="en-US" dirty="0" err="1" smtClean="0"/>
              <a:t>jais</a:t>
            </a:r>
            <a:r>
              <a:rPr lang="en-US" dirty="0" smtClean="0"/>
              <a:t> </a:t>
            </a:r>
            <a:r>
              <a:rPr lang="en-US" dirty="0" err="1" smtClean="0"/>
              <a:t>dalintis</a:t>
            </a:r>
            <a:r>
              <a:rPr lang="en-US" dirty="0" smtClean="0"/>
              <a:t> </a:t>
            </a:r>
            <a:r>
              <a:rPr lang="en-US" dirty="0" err="1" smtClean="0"/>
              <a:t>su</a:t>
            </a:r>
            <a:r>
              <a:rPr lang="en-US" dirty="0" smtClean="0"/>
              <a:t> </a:t>
            </a:r>
            <a:r>
              <a:rPr lang="en-US" dirty="0" err="1" smtClean="0"/>
              <a:t>kitais</a:t>
            </a:r>
            <a:r>
              <a:rPr lang="en-US" dirty="0" smtClean="0"/>
              <a:t>. </a:t>
            </a:r>
            <a:r>
              <a:rPr lang="en-US" dirty="0" err="1" smtClean="0"/>
              <a:t>Programa</a:t>
            </a:r>
            <a:r>
              <a:rPr lang="en-US" dirty="0" smtClean="0"/>
              <a:t> bus </a:t>
            </a:r>
            <a:r>
              <a:rPr lang="en-US" dirty="0" err="1" smtClean="0"/>
              <a:t>pilnai</a:t>
            </a:r>
            <a:r>
              <a:rPr lang="en-US" dirty="0" smtClean="0"/>
              <a:t> </a:t>
            </a:r>
            <a:r>
              <a:rPr lang="en-US" dirty="0" err="1" smtClean="0"/>
              <a:t>nepriklausoma</a:t>
            </a:r>
            <a:r>
              <a:rPr lang="en-US" dirty="0" smtClean="0"/>
              <a:t>, </a:t>
            </a:r>
            <a:r>
              <a:rPr lang="en-US" dirty="0" err="1" smtClean="0"/>
              <a:t>veiks</a:t>
            </a:r>
            <a:r>
              <a:rPr lang="en-US" dirty="0" smtClean="0"/>
              <a:t> </a:t>
            </a:r>
            <a:r>
              <a:rPr lang="en-US" dirty="0" err="1" smtClean="0"/>
              <a:t>nuotoliniame</a:t>
            </a:r>
            <a:r>
              <a:rPr lang="en-US" dirty="0" smtClean="0"/>
              <a:t> </a:t>
            </a:r>
            <a:r>
              <a:rPr lang="en-US" dirty="0" err="1" smtClean="0"/>
              <a:t>serveryje</a:t>
            </a:r>
            <a:r>
              <a:rPr lang="en-US" dirty="0" smtClean="0"/>
              <a:t>. </a:t>
            </a:r>
            <a:r>
              <a:rPr lang="en-US" dirty="0" err="1" smtClean="0"/>
              <a:t>Vartotojai</a:t>
            </a:r>
            <a:r>
              <a:rPr lang="en-US" dirty="0" smtClean="0"/>
              <a:t> </a:t>
            </a:r>
            <a:r>
              <a:rPr lang="en-US" dirty="0" err="1" smtClean="0"/>
              <a:t>galės</a:t>
            </a:r>
            <a:r>
              <a:rPr lang="en-US" dirty="0" smtClean="0"/>
              <a:t> </a:t>
            </a:r>
            <a:r>
              <a:rPr lang="en-US" dirty="0" err="1" smtClean="0"/>
              <a:t>greitai</a:t>
            </a:r>
            <a:r>
              <a:rPr lang="en-US" dirty="0" smtClean="0"/>
              <a:t> </a:t>
            </a:r>
            <a:r>
              <a:rPr lang="en-US" dirty="0" err="1" smtClean="0"/>
              <a:t>prisijungti</a:t>
            </a:r>
            <a:r>
              <a:rPr lang="en-US" dirty="0" smtClean="0"/>
              <a:t> </a:t>
            </a:r>
            <a:r>
              <a:rPr lang="en-US" dirty="0" err="1" smtClean="0"/>
              <a:t>ir</a:t>
            </a:r>
            <a:r>
              <a:rPr lang="en-US" dirty="0" smtClean="0"/>
              <a:t> </a:t>
            </a:r>
            <a:r>
              <a:rPr lang="en-US" dirty="0" err="1" smtClean="0"/>
              <a:t>siųsti</a:t>
            </a:r>
            <a:r>
              <a:rPr lang="en-US" dirty="0" smtClean="0"/>
              <a:t> </a:t>
            </a:r>
            <a:r>
              <a:rPr lang="en-US" dirty="0" err="1" smtClean="0"/>
              <a:t>pranešimus</a:t>
            </a:r>
            <a:r>
              <a:rPr lang="en-US" dirty="0" smtClean="0"/>
              <a:t> </a:t>
            </a:r>
            <a:r>
              <a:rPr lang="en-US" dirty="0" err="1" smtClean="0"/>
              <a:t>tarpusavyje</a:t>
            </a:r>
            <a:r>
              <a:rPr lang="en-US" dirty="0" smtClean="0"/>
              <a:t>. </a:t>
            </a:r>
            <a:endParaRPr lang="en-US" dirty="0"/>
          </a:p>
        </p:txBody>
      </p:sp>
    </p:spTree>
    <p:extLst>
      <p:ext uri="{BB962C8B-B14F-4D97-AF65-F5344CB8AC3E}">
        <p14:creationId xmlns:p14="http://schemas.microsoft.com/office/powerpoint/2010/main" val="192460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733" y="2722652"/>
            <a:ext cx="10515600" cy="827658"/>
          </a:xfrm>
        </p:spPr>
        <p:txBody>
          <a:bodyPr/>
          <a:lstStyle/>
          <a:p>
            <a:pPr algn="ctr"/>
            <a:r>
              <a:rPr lang="en-US" dirty="0" smtClean="0"/>
              <a:t>AČIŪ UŽ DĖMESĮ</a:t>
            </a:r>
            <a:endParaRPr lang="en-US" dirty="0"/>
          </a:p>
        </p:txBody>
      </p:sp>
    </p:spTree>
    <p:extLst>
      <p:ext uri="{BB962C8B-B14F-4D97-AF65-F5344CB8AC3E}">
        <p14:creationId xmlns:p14="http://schemas.microsoft.com/office/powerpoint/2010/main" val="1841314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Kas</a:t>
            </a:r>
            <a:r>
              <a:rPr lang="en-US" dirty="0" smtClean="0"/>
              <a:t> </a:t>
            </a:r>
            <a:r>
              <a:rPr lang="en-US" dirty="0" err="1" smtClean="0"/>
              <a:t>yra</a:t>
            </a:r>
            <a:r>
              <a:rPr lang="en-US" dirty="0" smtClean="0"/>
              <a:t> </a:t>
            </a:r>
            <a:r>
              <a:rPr lang="en-US" dirty="0" err="1" smtClean="0"/>
              <a:t>žaidimų</a:t>
            </a:r>
            <a:r>
              <a:rPr lang="en-US" dirty="0" smtClean="0"/>
              <a:t> </a:t>
            </a:r>
            <a:r>
              <a:rPr lang="en-US" dirty="0" err="1" smtClean="0"/>
              <a:t>variklis</a:t>
            </a:r>
            <a:endParaRPr lang="en-US" dirty="0"/>
          </a:p>
        </p:txBody>
      </p:sp>
      <p:sp>
        <p:nvSpPr>
          <p:cNvPr id="3" name="Content Placeholder 2"/>
          <p:cNvSpPr>
            <a:spLocks noGrp="1"/>
          </p:cNvSpPr>
          <p:nvPr>
            <p:ph idx="1"/>
          </p:nvPr>
        </p:nvSpPr>
        <p:spPr/>
        <p:txBody>
          <a:bodyPr/>
          <a:lstStyle/>
          <a:p>
            <a:pPr marL="0" indent="0">
              <a:buNone/>
            </a:pPr>
            <a:r>
              <a:rPr lang="lt-LT" dirty="0" smtClean="0"/>
              <a:t>Žaidimų variklis </a:t>
            </a:r>
            <a:r>
              <a:rPr lang="mr-IN" dirty="0" smtClean="0"/>
              <a:t>–</a:t>
            </a:r>
            <a:r>
              <a:rPr lang="lt-LT" dirty="0" smtClean="0"/>
              <a:t> programa įgalinanti vartotoją kurti bei vystyti kompiuterius ar mobilius žaidimus. Iš esmės tai yra įrankis palengvinantis darbą kūrėjui, kadangi jam pateikiamas interaktyvesnis būdas kurti tai, ko jis nori, nereikalaujant pernelyg gilių techninių žinių.</a:t>
            </a:r>
            <a:endParaRPr lang="en-US" dirty="0"/>
          </a:p>
        </p:txBody>
      </p:sp>
    </p:spTree>
    <p:extLst>
      <p:ext uri="{BB962C8B-B14F-4D97-AF65-F5344CB8AC3E}">
        <p14:creationId xmlns:p14="http://schemas.microsoft.com/office/powerpoint/2010/main" val="1197072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Komenskio</a:t>
            </a:r>
            <a:r>
              <a:rPr lang="en-US" dirty="0" smtClean="0"/>
              <a:t> logo</a:t>
            </a:r>
            <a:endParaRPr lang="en-US" dirty="0"/>
          </a:p>
        </p:txBody>
      </p:sp>
      <p:sp>
        <p:nvSpPr>
          <p:cNvPr id="3" name="Content Placeholder 2"/>
          <p:cNvSpPr>
            <a:spLocks noGrp="1"/>
          </p:cNvSpPr>
          <p:nvPr>
            <p:ph idx="1"/>
          </p:nvPr>
        </p:nvSpPr>
        <p:spPr/>
        <p:txBody>
          <a:bodyPr/>
          <a:lstStyle/>
          <a:p>
            <a:pPr marL="0" indent="0">
              <a:buNone/>
            </a:pPr>
            <a:r>
              <a:rPr lang="en-US" dirty="0" err="1" smtClean="0"/>
              <a:t>Komenskio</a:t>
            </a:r>
            <a:r>
              <a:rPr lang="en-US" dirty="0" smtClean="0"/>
              <a:t> Logo (Comenius logo) </a:t>
            </a:r>
            <a:r>
              <a:rPr lang="mr-IN" dirty="0" smtClean="0"/>
              <a:t>–</a:t>
            </a:r>
            <a:r>
              <a:rPr lang="en-US" dirty="0" smtClean="0"/>
              <a:t> </a:t>
            </a:r>
            <a:r>
              <a:rPr lang="en-US" dirty="0" err="1" smtClean="0"/>
              <a:t>interaktyvi</a:t>
            </a:r>
            <a:r>
              <a:rPr lang="en-US" dirty="0" smtClean="0"/>
              <a:t> </a:t>
            </a:r>
            <a:r>
              <a:rPr lang="en-US" dirty="0" err="1" smtClean="0"/>
              <a:t>programavimui</a:t>
            </a:r>
            <a:r>
              <a:rPr lang="en-US" dirty="0" smtClean="0"/>
              <a:t> </a:t>
            </a:r>
            <a:r>
              <a:rPr lang="en-US" dirty="0" err="1" smtClean="0"/>
              <a:t>skirta</a:t>
            </a:r>
            <a:r>
              <a:rPr lang="en-US" dirty="0" smtClean="0"/>
              <a:t> </a:t>
            </a:r>
            <a:r>
              <a:rPr lang="en-US" dirty="0" err="1" smtClean="0"/>
              <a:t>programa</a:t>
            </a:r>
            <a:r>
              <a:rPr lang="en-US" dirty="0" smtClean="0"/>
              <a:t> </a:t>
            </a:r>
            <a:r>
              <a:rPr lang="en-US" dirty="0" err="1" smtClean="0"/>
              <a:t>paremta</a:t>
            </a:r>
            <a:r>
              <a:rPr lang="en-US" dirty="0" smtClean="0"/>
              <a:t> Logo </a:t>
            </a:r>
            <a:r>
              <a:rPr lang="en-US" dirty="0" err="1" smtClean="0"/>
              <a:t>programavimo</a:t>
            </a:r>
            <a:r>
              <a:rPr lang="en-US" dirty="0" smtClean="0"/>
              <a:t> </a:t>
            </a:r>
            <a:r>
              <a:rPr lang="en-US" dirty="0" err="1" smtClean="0"/>
              <a:t>kalba</a:t>
            </a:r>
            <a:r>
              <a:rPr lang="en-US" dirty="0" smtClean="0"/>
              <a:t>.</a:t>
            </a:r>
          </a:p>
          <a:p>
            <a:pPr marL="0" indent="0">
              <a:buNone/>
            </a:pPr>
            <a:r>
              <a:rPr lang="en-US" dirty="0" err="1" smtClean="0"/>
              <a:t>Ši</a:t>
            </a:r>
            <a:r>
              <a:rPr lang="en-US" dirty="0" smtClean="0"/>
              <a:t> </a:t>
            </a:r>
            <a:r>
              <a:rPr lang="en-US" dirty="0" err="1" smtClean="0"/>
              <a:t>programa</a:t>
            </a:r>
            <a:r>
              <a:rPr lang="en-US" dirty="0" smtClean="0"/>
              <a:t> </a:t>
            </a:r>
            <a:r>
              <a:rPr lang="en-US" dirty="0" err="1" smtClean="0"/>
              <a:t>plačiai</a:t>
            </a:r>
            <a:r>
              <a:rPr lang="en-US" dirty="0" smtClean="0"/>
              <a:t> </a:t>
            </a:r>
            <a:r>
              <a:rPr lang="en-US" dirty="0" err="1" smtClean="0"/>
              <a:t>naudojama</a:t>
            </a:r>
            <a:r>
              <a:rPr lang="en-US" dirty="0" smtClean="0"/>
              <a:t> </a:t>
            </a:r>
            <a:r>
              <a:rPr lang="en-US" dirty="0" err="1" smtClean="0"/>
              <a:t>mokymo</a:t>
            </a:r>
            <a:r>
              <a:rPr lang="en-US" dirty="0" smtClean="0"/>
              <a:t> </a:t>
            </a:r>
            <a:r>
              <a:rPr lang="en-US" dirty="0" err="1" smtClean="0"/>
              <a:t>įstaigose</a:t>
            </a:r>
            <a:r>
              <a:rPr lang="en-US" dirty="0" smtClean="0"/>
              <a:t> </a:t>
            </a:r>
            <a:r>
              <a:rPr lang="en-US" dirty="0" err="1" smtClean="0"/>
              <a:t>norint</a:t>
            </a:r>
            <a:r>
              <a:rPr lang="en-US" dirty="0" smtClean="0"/>
              <a:t> </a:t>
            </a:r>
            <a:r>
              <a:rPr lang="en-US" dirty="0" err="1" smtClean="0"/>
              <a:t>padėti</a:t>
            </a:r>
            <a:r>
              <a:rPr lang="en-US" dirty="0" smtClean="0"/>
              <a:t> </a:t>
            </a:r>
            <a:r>
              <a:rPr lang="en-US" dirty="0" err="1" smtClean="0"/>
              <a:t>vaikams</a:t>
            </a:r>
            <a:r>
              <a:rPr lang="en-US" dirty="0"/>
              <a:t> </a:t>
            </a:r>
            <a:r>
              <a:rPr lang="en-US" dirty="0" err="1" smtClean="0"/>
              <a:t>susipažinti</a:t>
            </a:r>
            <a:r>
              <a:rPr lang="en-US" dirty="0" smtClean="0"/>
              <a:t> </a:t>
            </a:r>
            <a:r>
              <a:rPr lang="en-US" dirty="0" err="1" smtClean="0"/>
              <a:t>bei</a:t>
            </a:r>
            <a:r>
              <a:rPr lang="en-US" dirty="0" smtClean="0"/>
              <a:t> </a:t>
            </a:r>
            <a:r>
              <a:rPr lang="en-US" dirty="0" err="1" smtClean="0"/>
              <a:t>geriau</a:t>
            </a:r>
            <a:r>
              <a:rPr lang="en-US" dirty="0" smtClean="0"/>
              <a:t> </a:t>
            </a:r>
            <a:r>
              <a:rPr lang="en-US" dirty="0" err="1" smtClean="0"/>
              <a:t>įsisavinti</a:t>
            </a:r>
            <a:r>
              <a:rPr lang="en-US" dirty="0" smtClean="0"/>
              <a:t> </a:t>
            </a:r>
            <a:r>
              <a:rPr lang="en-US" dirty="0" err="1" smtClean="0"/>
              <a:t>programavimo</a:t>
            </a:r>
            <a:r>
              <a:rPr lang="en-US" dirty="0" smtClean="0"/>
              <a:t> </a:t>
            </a:r>
            <a:r>
              <a:rPr lang="en-US" dirty="0" err="1" smtClean="0"/>
              <a:t>subtilybes</a:t>
            </a:r>
            <a:r>
              <a:rPr lang="en-US" dirty="0" smtClean="0"/>
              <a:t>.</a:t>
            </a:r>
            <a:endParaRPr lang="en-US" dirty="0"/>
          </a:p>
        </p:txBody>
      </p:sp>
    </p:spTree>
    <p:extLst>
      <p:ext uri="{BB962C8B-B14F-4D97-AF65-F5344CB8AC3E}">
        <p14:creationId xmlns:p14="http://schemas.microsoft.com/office/powerpoint/2010/main" val="1195221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Komenskio</a:t>
            </a:r>
            <a:r>
              <a:rPr lang="en-US" dirty="0" smtClean="0"/>
              <a:t> logo</a:t>
            </a:r>
            <a:endParaRPr lang="en-US" dirty="0"/>
          </a:p>
        </p:txBody>
      </p:sp>
      <p:sp>
        <p:nvSpPr>
          <p:cNvPr id="3" name="Content Placeholder 2"/>
          <p:cNvSpPr>
            <a:spLocks noGrp="1"/>
          </p:cNvSpPr>
          <p:nvPr>
            <p:ph idx="1"/>
          </p:nvPr>
        </p:nvSpPr>
        <p:spPr>
          <a:xfrm>
            <a:off x="838200" y="1825625"/>
            <a:ext cx="4563510" cy="4351338"/>
          </a:xfrm>
        </p:spPr>
        <p:txBody>
          <a:bodyPr/>
          <a:lstStyle/>
          <a:p>
            <a:pPr marL="0" indent="0">
              <a:buNone/>
            </a:pPr>
            <a:r>
              <a:rPr lang="en-US" dirty="0" err="1" smtClean="0"/>
              <a:t>Ši</a:t>
            </a:r>
            <a:r>
              <a:rPr lang="en-US" dirty="0" smtClean="0"/>
              <a:t> </a:t>
            </a:r>
            <a:r>
              <a:rPr lang="en-US" dirty="0" err="1" smtClean="0"/>
              <a:t>programa</a:t>
            </a:r>
            <a:r>
              <a:rPr lang="en-US" dirty="0" smtClean="0"/>
              <a:t> </a:t>
            </a:r>
            <a:r>
              <a:rPr lang="en-US" dirty="0" err="1" smtClean="0"/>
              <a:t>remiasi</a:t>
            </a:r>
            <a:r>
              <a:rPr lang="en-US" dirty="0" smtClean="0"/>
              <a:t> </a:t>
            </a:r>
            <a:r>
              <a:rPr lang="en-US" dirty="0" err="1" smtClean="0"/>
              <a:t>vizualizacine</a:t>
            </a:r>
            <a:r>
              <a:rPr lang="en-US" dirty="0" smtClean="0"/>
              <a:t> </a:t>
            </a:r>
            <a:r>
              <a:rPr lang="en-US" dirty="0" err="1" smtClean="0"/>
              <a:t>kodo</a:t>
            </a:r>
            <a:r>
              <a:rPr lang="en-US" dirty="0" smtClean="0"/>
              <a:t> </a:t>
            </a:r>
            <a:r>
              <a:rPr lang="en-US" dirty="0" err="1" smtClean="0"/>
              <a:t>reprezentacija</a:t>
            </a:r>
            <a:r>
              <a:rPr lang="en-US" dirty="0" smtClean="0"/>
              <a:t>. </a:t>
            </a:r>
            <a:r>
              <a:rPr lang="en-US" dirty="0" err="1"/>
              <a:t>V</a:t>
            </a:r>
            <a:r>
              <a:rPr lang="en-US" dirty="0" err="1" smtClean="0"/>
              <a:t>artotojas</a:t>
            </a:r>
            <a:r>
              <a:rPr lang="en-US" dirty="0" smtClean="0"/>
              <a:t> </a:t>
            </a:r>
            <a:r>
              <a:rPr lang="en-US" dirty="0" err="1" smtClean="0"/>
              <a:t>rašydamas</a:t>
            </a:r>
            <a:r>
              <a:rPr lang="en-US" dirty="0" smtClean="0"/>
              <a:t> </a:t>
            </a:r>
            <a:r>
              <a:rPr lang="en-US" dirty="0" err="1" smtClean="0"/>
              <a:t>kodą</a:t>
            </a:r>
            <a:r>
              <a:rPr lang="en-US" dirty="0" smtClean="0"/>
              <a:t> </a:t>
            </a:r>
            <a:r>
              <a:rPr lang="en-US" dirty="0" err="1" smtClean="0"/>
              <a:t>gali</a:t>
            </a:r>
            <a:r>
              <a:rPr lang="en-US" dirty="0" smtClean="0"/>
              <a:t> </a:t>
            </a:r>
            <a:r>
              <a:rPr lang="en-US" dirty="0" err="1" smtClean="0"/>
              <a:t>judinti</a:t>
            </a:r>
            <a:r>
              <a:rPr lang="en-US" dirty="0" smtClean="0"/>
              <a:t> </a:t>
            </a:r>
            <a:r>
              <a:rPr lang="en-US" dirty="0" err="1" smtClean="0"/>
              <a:t>vežliuką</a:t>
            </a:r>
            <a:r>
              <a:rPr lang="en-US" dirty="0" smtClean="0"/>
              <a:t>, kuris </a:t>
            </a:r>
            <a:r>
              <a:rPr lang="en-US" dirty="0" err="1" smtClean="0"/>
              <a:t>eidamas</a:t>
            </a:r>
            <a:r>
              <a:rPr lang="en-US" dirty="0" smtClean="0"/>
              <a:t> </a:t>
            </a:r>
            <a:r>
              <a:rPr lang="en-US" dirty="0" err="1" smtClean="0"/>
              <a:t>palieka</a:t>
            </a:r>
            <a:r>
              <a:rPr lang="en-US" dirty="0" smtClean="0"/>
              <a:t> </a:t>
            </a:r>
            <a:r>
              <a:rPr lang="en-US" dirty="0" err="1" smtClean="0"/>
              <a:t>liniją</a:t>
            </a:r>
            <a:r>
              <a:rPr lang="en-US" dirty="0" smtClean="0"/>
              <a:t> </a:t>
            </a:r>
            <a:r>
              <a:rPr lang="en-US" dirty="0" err="1" smtClean="0"/>
              <a:t>ir</a:t>
            </a:r>
            <a:r>
              <a:rPr lang="en-US" dirty="0" smtClean="0"/>
              <a:t> </a:t>
            </a:r>
            <a:r>
              <a:rPr lang="en-US" dirty="0" err="1" smtClean="0"/>
              <a:t>taip</a:t>
            </a:r>
            <a:r>
              <a:rPr lang="en-US" dirty="0" smtClean="0"/>
              <a:t> </a:t>
            </a:r>
            <a:r>
              <a:rPr lang="en-US" dirty="0" err="1" smtClean="0"/>
              <a:t>piešia</a:t>
            </a:r>
            <a:r>
              <a:rPr lang="en-US" dirty="0" smtClean="0"/>
              <a:t> </a:t>
            </a:r>
            <a:r>
              <a:rPr lang="en-US" dirty="0" err="1" smtClean="0"/>
              <a:t>įvairius</a:t>
            </a:r>
            <a:r>
              <a:rPr lang="en-US" dirty="0" smtClean="0"/>
              <a:t> </a:t>
            </a:r>
            <a:r>
              <a:rPr lang="en-US" dirty="0" err="1" smtClean="0"/>
              <a:t>ornamentus</a:t>
            </a:r>
            <a:r>
              <a:rPr lang="en-US" dirty="0" smtClean="0"/>
              <a:t> </a:t>
            </a:r>
            <a:r>
              <a:rPr lang="en-US" dirty="0" err="1" smtClean="0"/>
              <a:t>kol</a:t>
            </a:r>
            <a:r>
              <a:rPr lang="en-US" dirty="0" smtClean="0"/>
              <a:t> </a:t>
            </a:r>
            <a:r>
              <a:rPr lang="en-US" dirty="0" err="1" smtClean="0"/>
              <a:t>galų</a:t>
            </a:r>
            <a:r>
              <a:rPr lang="en-US" dirty="0" smtClean="0"/>
              <a:t> gale </a:t>
            </a:r>
            <a:r>
              <a:rPr lang="en-US" dirty="0" err="1" smtClean="0"/>
              <a:t>gauna</a:t>
            </a:r>
            <a:r>
              <a:rPr lang="en-US" dirty="0" smtClean="0"/>
              <a:t> </a:t>
            </a:r>
            <a:r>
              <a:rPr lang="en-US" dirty="0" err="1" smtClean="0"/>
              <a:t>paveiksliuką</a:t>
            </a:r>
            <a:r>
              <a:rPr lang="en-US" dirty="0" smtClean="0"/>
              <a:t>. </a:t>
            </a:r>
            <a:endParaRPr lang="en-US" dirty="0"/>
          </a:p>
        </p:txBody>
      </p:sp>
      <p:pic>
        <p:nvPicPr>
          <p:cNvPr id="5" name="Picture 4"/>
          <p:cNvPicPr>
            <a:picLocks noChangeAspect="1"/>
          </p:cNvPicPr>
          <p:nvPr/>
        </p:nvPicPr>
        <p:blipFill>
          <a:blip r:embed="rId2"/>
          <a:stretch>
            <a:fillRect/>
          </a:stretch>
        </p:blipFill>
        <p:spPr>
          <a:xfrm>
            <a:off x="5607978" y="1690688"/>
            <a:ext cx="5745822" cy="4309367"/>
          </a:xfrm>
          <a:prstGeom prst="rect">
            <a:avLst/>
          </a:prstGeom>
        </p:spPr>
      </p:pic>
    </p:spTree>
    <p:extLst>
      <p:ext uri="{BB962C8B-B14F-4D97-AF65-F5344CB8AC3E}">
        <p14:creationId xmlns:p14="http://schemas.microsoft.com/office/powerpoint/2010/main" val="510437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7181" y="519130"/>
            <a:ext cx="5874189" cy="4391917"/>
          </a:xfrm>
          <a:prstGeom prst="rect">
            <a:avLst/>
          </a:prstGeom>
        </p:spPr>
      </p:pic>
      <p:pic>
        <p:nvPicPr>
          <p:cNvPr id="5" name="Picture 4"/>
          <p:cNvPicPr>
            <a:picLocks noChangeAspect="1"/>
          </p:cNvPicPr>
          <p:nvPr/>
        </p:nvPicPr>
        <p:blipFill>
          <a:blip r:embed="rId3"/>
          <a:stretch>
            <a:fillRect/>
          </a:stretch>
        </p:blipFill>
        <p:spPr>
          <a:xfrm>
            <a:off x="515337" y="2361676"/>
            <a:ext cx="5281844" cy="3963860"/>
          </a:xfrm>
          <a:prstGeom prst="rect">
            <a:avLst/>
          </a:prstGeom>
        </p:spPr>
      </p:pic>
      <p:sp>
        <p:nvSpPr>
          <p:cNvPr id="8" name="Title 1"/>
          <p:cNvSpPr>
            <a:spLocks noGrp="1"/>
          </p:cNvSpPr>
          <p:nvPr>
            <p:ph type="title"/>
          </p:nvPr>
        </p:nvSpPr>
        <p:spPr/>
        <p:txBody>
          <a:bodyPr/>
          <a:lstStyle/>
          <a:p>
            <a:r>
              <a:rPr lang="en-US" dirty="0" err="1" smtClean="0"/>
              <a:t>Galimybės</a:t>
            </a:r>
            <a:endParaRPr lang="en-US" dirty="0"/>
          </a:p>
        </p:txBody>
      </p:sp>
    </p:spTree>
    <p:extLst>
      <p:ext uri="{BB962C8B-B14F-4D97-AF65-F5344CB8AC3E}">
        <p14:creationId xmlns:p14="http://schemas.microsoft.com/office/powerpoint/2010/main" val="560482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Projekto</a:t>
            </a:r>
            <a:r>
              <a:rPr lang="en-US" dirty="0" smtClean="0"/>
              <a:t> </a:t>
            </a:r>
            <a:r>
              <a:rPr lang="en-US" dirty="0" err="1" smtClean="0"/>
              <a:t>tikslas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Mano </a:t>
            </a:r>
            <a:r>
              <a:rPr lang="en-US" dirty="0" err="1" smtClean="0"/>
              <a:t>projekto</a:t>
            </a:r>
            <a:r>
              <a:rPr lang="en-US" dirty="0" smtClean="0"/>
              <a:t> </a:t>
            </a:r>
            <a:r>
              <a:rPr lang="en-US" dirty="0" err="1" smtClean="0"/>
              <a:t>tikslas</a:t>
            </a:r>
            <a:r>
              <a:rPr lang="en-US" dirty="0" smtClean="0"/>
              <a:t> </a:t>
            </a:r>
            <a:r>
              <a:rPr lang="en-US" dirty="0" err="1" smtClean="0"/>
              <a:t>yra</a:t>
            </a:r>
            <a:r>
              <a:rPr lang="en-US" dirty="0" smtClean="0"/>
              <a:t> </a:t>
            </a:r>
            <a:r>
              <a:rPr lang="en-US" dirty="0" err="1" smtClean="0"/>
              <a:t>sukurti</a:t>
            </a:r>
            <a:r>
              <a:rPr lang="en-US" dirty="0" smtClean="0"/>
              <a:t> </a:t>
            </a:r>
            <a:r>
              <a:rPr lang="en-US" dirty="0" err="1" smtClean="0"/>
              <a:t>panašią</a:t>
            </a:r>
            <a:r>
              <a:rPr lang="en-US" dirty="0" smtClean="0"/>
              <a:t> </a:t>
            </a:r>
            <a:r>
              <a:rPr lang="en-US" dirty="0" err="1" smtClean="0"/>
              <a:t>alternatyvą</a:t>
            </a:r>
            <a:r>
              <a:rPr lang="en-US" dirty="0" smtClean="0"/>
              <a:t>, </a:t>
            </a:r>
            <a:r>
              <a:rPr lang="en-US" dirty="0" err="1" smtClean="0"/>
              <a:t>kuri</a:t>
            </a:r>
            <a:r>
              <a:rPr lang="en-US" dirty="0" smtClean="0"/>
              <a:t> </a:t>
            </a:r>
            <a:r>
              <a:rPr lang="en-US" dirty="0" err="1" smtClean="0"/>
              <a:t>būtų</a:t>
            </a:r>
            <a:r>
              <a:rPr lang="en-US" dirty="0" smtClean="0"/>
              <a:t> </a:t>
            </a:r>
            <a:r>
              <a:rPr lang="en-US" dirty="0" err="1" smtClean="0"/>
              <a:t>kiek</a:t>
            </a:r>
            <a:r>
              <a:rPr lang="en-US" dirty="0" smtClean="0"/>
              <a:t> </a:t>
            </a:r>
            <a:r>
              <a:rPr lang="en-US" dirty="0" err="1" smtClean="0"/>
              <a:t>modernesnė</a:t>
            </a:r>
            <a:r>
              <a:rPr lang="en-US" dirty="0" smtClean="0"/>
              <a:t>, </a:t>
            </a:r>
            <a:r>
              <a:rPr lang="en-US" dirty="0" err="1" smtClean="0"/>
              <a:t>lengvai</a:t>
            </a:r>
            <a:r>
              <a:rPr lang="en-US" dirty="0" smtClean="0"/>
              <a:t> </a:t>
            </a:r>
            <a:r>
              <a:rPr lang="en-US" dirty="0" err="1" smtClean="0"/>
              <a:t>prieinama</a:t>
            </a:r>
            <a:r>
              <a:rPr lang="en-US" dirty="0" smtClean="0"/>
              <a:t> </a:t>
            </a:r>
            <a:r>
              <a:rPr lang="en-US" dirty="0" err="1" smtClean="0"/>
              <a:t>internete</a:t>
            </a:r>
            <a:r>
              <a:rPr lang="en-US" dirty="0"/>
              <a:t> </a:t>
            </a:r>
            <a:r>
              <a:rPr lang="en-US" dirty="0" err="1" smtClean="0"/>
              <a:t>bei</a:t>
            </a:r>
            <a:r>
              <a:rPr lang="en-US" dirty="0" smtClean="0"/>
              <a:t> </a:t>
            </a:r>
            <a:r>
              <a:rPr lang="en-US" dirty="0" err="1" smtClean="0"/>
              <a:t>turėtų</a:t>
            </a:r>
            <a:r>
              <a:rPr lang="en-US" dirty="0" smtClean="0"/>
              <a:t> </a:t>
            </a:r>
            <a:r>
              <a:rPr lang="en-US" dirty="0" err="1" smtClean="0"/>
              <a:t>galimybę</a:t>
            </a:r>
            <a:r>
              <a:rPr lang="en-US" dirty="0" smtClean="0"/>
              <a:t> </a:t>
            </a:r>
            <a:r>
              <a:rPr lang="en-US" dirty="0" err="1" smtClean="0"/>
              <a:t>išsaugoti</a:t>
            </a:r>
            <a:r>
              <a:rPr lang="en-US" dirty="0" smtClean="0"/>
              <a:t> </a:t>
            </a:r>
            <a:r>
              <a:rPr lang="en-US" dirty="0" err="1" smtClean="0"/>
              <a:t>bei</a:t>
            </a:r>
            <a:r>
              <a:rPr lang="en-US" dirty="0" smtClean="0"/>
              <a:t> </a:t>
            </a:r>
            <a:r>
              <a:rPr lang="en-US" dirty="0" err="1" smtClean="0"/>
              <a:t>persiųsti</a:t>
            </a:r>
            <a:r>
              <a:rPr lang="en-US" dirty="0" smtClean="0"/>
              <a:t> </a:t>
            </a:r>
            <a:r>
              <a:rPr lang="en-US" dirty="0" err="1" smtClean="0"/>
              <a:t>sukurtus</a:t>
            </a:r>
            <a:r>
              <a:rPr lang="en-US" dirty="0" smtClean="0"/>
              <a:t> </a:t>
            </a:r>
            <a:r>
              <a:rPr lang="en-US" dirty="0" err="1" smtClean="0"/>
              <a:t>piešinukus</a:t>
            </a:r>
            <a:r>
              <a:rPr lang="en-US" dirty="0" smtClean="0"/>
              <a:t> tarp </a:t>
            </a:r>
            <a:r>
              <a:rPr lang="en-US" dirty="0" err="1" smtClean="0"/>
              <a:t>vartotojų</a:t>
            </a:r>
            <a:r>
              <a:rPr lang="en-US" dirty="0" smtClean="0"/>
              <a:t>, </a:t>
            </a:r>
            <a:r>
              <a:rPr lang="en-US" dirty="0" err="1" smtClean="0"/>
              <a:t>juos</a:t>
            </a:r>
            <a:r>
              <a:rPr lang="en-US" dirty="0" smtClean="0"/>
              <a:t> </a:t>
            </a:r>
            <a:r>
              <a:rPr lang="en-US" dirty="0" err="1" smtClean="0"/>
              <a:t>būtų</a:t>
            </a:r>
            <a:r>
              <a:rPr lang="en-US" dirty="0" smtClean="0"/>
              <a:t> </a:t>
            </a:r>
            <a:r>
              <a:rPr lang="en-US" dirty="0" err="1" smtClean="0"/>
              <a:t>galima</a:t>
            </a:r>
            <a:r>
              <a:rPr lang="en-US" dirty="0" smtClean="0"/>
              <a:t> </a:t>
            </a:r>
            <a:r>
              <a:rPr lang="en-US" dirty="0" err="1" smtClean="0"/>
              <a:t>saugoti</a:t>
            </a:r>
            <a:r>
              <a:rPr lang="en-US" dirty="0" smtClean="0"/>
              <a:t> </a:t>
            </a:r>
            <a:r>
              <a:rPr lang="en-US" dirty="0" err="1" smtClean="0"/>
              <a:t>cloud’e</a:t>
            </a:r>
            <a:r>
              <a:rPr lang="en-US" dirty="0" smtClean="0"/>
              <a:t>.</a:t>
            </a:r>
            <a:endParaRPr lang="en-US" dirty="0"/>
          </a:p>
        </p:txBody>
      </p:sp>
    </p:spTree>
    <p:extLst>
      <p:ext uri="{BB962C8B-B14F-4D97-AF65-F5344CB8AC3E}">
        <p14:creationId xmlns:p14="http://schemas.microsoft.com/office/powerpoint/2010/main" val="2064244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Priemonės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Šiam</a:t>
            </a:r>
            <a:r>
              <a:rPr lang="en-US" dirty="0" smtClean="0"/>
              <a:t> </a:t>
            </a:r>
            <a:r>
              <a:rPr lang="en-US" dirty="0" err="1" smtClean="0"/>
              <a:t>projektui</a:t>
            </a:r>
            <a:r>
              <a:rPr lang="en-US" dirty="0" smtClean="0"/>
              <a:t> </a:t>
            </a:r>
            <a:r>
              <a:rPr lang="en-US" dirty="0" err="1" smtClean="0"/>
              <a:t>sukurti</a:t>
            </a:r>
            <a:r>
              <a:rPr lang="en-US" dirty="0" smtClean="0"/>
              <a:t> </a:t>
            </a:r>
            <a:r>
              <a:rPr lang="en-US" dirty="0" err="1" smtClean="0"/>
              <a:t>naudojau</a:t>
            </a:r>
            <a:r>
              <a:rPr lang="en-US" dirty="0" smtClean="0"/>
              <a:t> </a:t>
            </a:r>
            <a:r>
              <a:rPr lang="en-US" dirty="0" err="1" smtClean="0"/>
              <a:t>NodeJS</a:t>
            </a:r>
            <a:r>
              <a:rPr lang="en-US" dirty="0" smtClean="0"/>
              <a:t> </a:t>
            </a:r>
            <a:r>
              <a:rPr lang="en-US" dirty="0" err="1" smtClean="0"/>
              <a:t>kalbą</a:t>
            </a:r>
            <a:r>
              <a:rPr lang="en-US" dirty="0" smtClean="0"/>
              <a:t> </a:t>
            </a:r>
            <a:r>
              <a:rPr lang="en-US" dirty="0" err="1" smtClean="0"/>
              <a:t>serverio</a:t>
            </a:r>
            <a:r>
              <a:rPr lang="en-US" dirty="0" smtClean="0"/>
              <a:t> </a:t>
            </a:r>
            <a:r>
              <a:rPr lang="en-US" dirty="0" err="1" smtClean="0"/>
              <a:t>kūrimui</a:t>
            </a:r>
            <a:r>
              <a:rPr lang="en-US" dirty="0" smtClean="0"/>
              <a:t> </a:t>
            </a:r>
            <a:r>
              <a:rPr lang="en-US" dirty="0" err="1" smtClean="0"/>
              <a:t>ir</a:t>
            </a:r>
            <a:r>
              <a:rPr lang="en-US" dirty="0" smtClean="0"/>
              <a:t> </a:t>
            </a:r>
            <a:r>
              <a:rPr lang="en-US" dirty="0" err="1" smtClean="0"/>
              <a:t>paleidimui</a:t>
            </a:r>
            <a:r>
              <a:rPr lang="en-US" dirty="0" smtClean="0"/>
              <a:t>, HTML5 </a:t>
            </a:r>
            <a:r>
              <a:rPr lang="en-US" dirty="0" err="1" smtClean="0"/>
              <a:t>bei</a:t>
            </a:r>
            <a:r>
              <a:rPr lang="en-US" dirty="0" smtClean="0"/>
              <a:t> </a:t>
            </a:r>
            <a:r>
              <a:rPr lang="en-US" dirty="0" err="1" smtClean="0"/>
              <a:t>Javascript</a:t>
            </a:r>
            <a:r>
              <a:rPr lang="en-US" dirty="0" smtClean="0"/>
              <a:t> </a:t>
            </a:r>
            <a:r>
              <a:rPr lang="en-US" dirty="0" err="1" smtClean="0"/>
              <a:t>kalbas</a:t>
            </a:r>
            <a:r>
              <a:rPr lang="en-US" dirty="0" smtClean="0"/>
              <a:t> </a:t>
            </a:r>
            <a:r>
              <a:rPr lang="en-US" dirty="0" err="1" smtClean="0"/>
              <a:t>variklio</a:t>
            </a:r>
            <a:r>
              <a:rPr lang="en-US" dirty="0" smtClean="0"/>
              <a:t> </a:t>
            </a:r>
            <a:r>
              <a:rPr lang="en-US" dirty="0" err="1" smtClean="0"/>
              <a:t>atvaizdavimui</a:t>
            </a:r>
            <a:r>
              <a:rPr lang="en-US" dirty="0" smtClean="0"/>
              <a:t> </a:t>
            </a:r>
            <a:r>
              <a:rPr lang="en-US" dirty="0" err="1" smtClean="0"/>
              <a:t>ir</a:t>
            </a:r>
            <a:r>
              <a:rPr lang="en-US" dirty="0" smtClean="0"/>
              <a:t> </a:t>
            </a:r>
            <a:r>
              <a:rPr lang="en-US" dirty="0" err="1" smtClean="0"/>
              <a:t>techninės</a:t>
            </a:r>
            <a:r>
              <a:rPr lang="en-US" dirty="0" smtClean="0"/>
              <a:t> </a:t>
            </a:r>
            <a:r>
              <a:rPr lang="en-US" dirty="0" err="1" smtClean="0"/>
              <a:t>dalies</a:t>
            </a:r>
            <a:r>
              <a:rPr lang="en-US" dirty="0" smtClean="0"/>
              <a:t> </a:t>
            </a:r>
            <a:r>
              <a:rPr lang="en-US" dirty="0" err="1" smtClean="0"/>
              <a:t>programavimui</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43377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Projekto</a:t>
            </a:r>
            <a:r>
              <a:rPr lang="en-US" dirty="0" smtClean="0"/>
              <a:t> </a:t>
            </a:r>
            <a:r>
              <a:rPr lang="en-US" dirty="0" err="1" smtClean="0"/>
              <a:t>stadija</a:t>
            </a:r>
            <a:endParaRPr lang="en-US" dirty="0"/>
          </a:p>
        </p:txBody>
      </p:sp>
      <p:sp>
        <p:nvSpPr>
          <p:cNvPr id="3" name="Content Placeholder 2"/>
          <p:cNvSpPr>
            <a:spLocks noGrp="1"/>
          </p:cNvSpPr>
          <p:nvPr>
            <p:ph idx="1"/>
          </p:nvPr>
        </p:nvSpPr>
        <p:spPr/>
        <p:txBody>
          <a:bodyPr/>
          <a:lstStyle/>
          <a:p>
            <a:r>
              <a:rPr lang="en-US" dirty="0" err="1" smtClean="0"/>
              <a:t>Šiuo</a:t>
            </a:r>
            <a:r>
              <a:rPr lang="en-US" dirty="0" smtClean="0"/>
              <a:t> </a:t>
            </a:r>
            <a:r>
              <a:rPr lang="en-US" dirty="0" err="1" smtClean="0"/>
              <a:t>metu</a:t>
            </a:r>
            <a:r>
              <a:rPr lang="en-US" dirty="0" smtClean="0"/>
              <a:t> </a:t>
            </a:r>
            <a:r>
              <a:rPr lang="en-US" dirty="0" err="1" smtClean="0"/>
              <a:t>vartotojas</a:t>
            </a:r>
            <a:r>
              <a:rPr lang="en-US" dirty="0" smtClean="0"/>
              <a:t> </a:t>
            </a:r>
            <a:r>
              <a:rPr lang="en-US" dirty="0" err="1" smtClean="0"/>
              <a:t>prisijungęs</a:t>
            </a:r>
            <a:r>
              <a:rPr lang="en-US" dirty="0" smtClean="0"/>
              <a:t> </a:t>
            </a:r>
            <a:r>
              <a:rPr lang="en-US" dirty="0" err="1" smtClean="0"/>
              <a:t>prie</a:t>
            </a:r>
            <a:r>
              <a:rPr lang="en-US" dirty="0" smtClean="0"/>
              <a:t> </a:t>
            </a:r>
            <a:r>
              <a:rPr lang="en-US" dirty="0" err="1" smtClean="0"/>
              <a:t>vietinio</a:t>
            </a:r>
            <a:r>
              <a:rPr lang="en-US" dirty="0" smtClean="0"/>
              <a:t> </a:t>
            </a:r>
            <a:r>
              <a:rPr lang="en-US" dirty="0" err="1" smtClean="0"/>
              <a:t>serverio</a:t>
            </a:r>
            <a:r>
              <a:rPr lang="en-US" dirty="0" smtClean="0"/>
              <a:t> (localhost) </a:t>
            </a:r>
            <a:r>
              <a:rPr lang="en-US" dirty="0" err="1" smtClean="0"/>
              <a:t>norėdamas</a:t>
            </a:r>
            <a:r>
              <a:rPr lang="en-US" dirty="0" smtClean="0"/>
              <a:t> </a:t>
            </a:r>
            <a:r>
              <a:rPr lang="en-US" dirty="0" err="1" smtClean="0"/>
              <a:t>pradėti</a:t>
            </a:r>
            <a:r>
              <a:rPr lang="en-US" dirty="0" smtClean="0"/>
              <a:t> </a:t>
            </a:r>
            <a:r>
              <a:rPr lang="en-US" dirty="0" err="1" smtClean="0"/>
              <a:t>piešti</a:t>
            </a:r>
            <a:r>
              <a:rPr lang="en-US" dirty="0" smtClean="0"/>
              <a:t> </a:t>
            </a:r>
            <a:r>
              <a:rPr lang="en-US" dirty="0" err="1" smtClean="0"/>
              <a:t>gali</a:t>
            </a:r>
            <a:r>
              <a:rPr lang="en-US" dirty="0" smtClean="0"/>
              <a:t> </a:t>
            </a:r>
            <a:r>
              <a:rPr lang="en-US" dirty="0" err="1" smtClean="0"/>
              <a:t>naudoti</a:t>
            </a:r>
            <a:r>
              <a:rPr lang="en-US" dirty="0" smtClean="0"/>
              <a:t> visas </a:t>
            </a:r>
            <a:r>
              <a:rPr lang="en-US" dirty="0" err="1" smtClean="0"/>
              <a:t>standartines</a:t>
            </a:r>
            <a:r>
              <a:rPr lang="en-US" dirty="0" smtClean="0"/>
              <a:t> </a:t>
            </a:r>
            <a:r>
              <a:rPr lang="en-US" dirty="0" err="1" smtClean="0"/>
              <a:t>funkcijas</a:t>
            </a:r>
            <a:r>
              <a:rPr lang="en-US" dirty="0" smtClean="0"/>
              <a:t>: </a:t>
            </a:r>
            <a:r>
              <a:rPr lang="en-US" dirty="0" err="1" smtClean="0"/>
              <a:t>eiti</a:t>
            </a:r>
            <a:r>
              <a:rPr lang="en-US" dirty="0" smtClean="0"/>
              <a:t> </a:t>
            </a:r>
            <a:r>
              <a:rPr lang="en-US" dirty="0" err="1" smtClean="0"/>
              <a:t>į</a:t>
            </a:r>
            <a:r>
              <a:rPr lang="en-US" dirty="0" smtClean="0"/>
              <a:t> </a:t>
            </a:r>
            <a:r>
              <a:rPr lang="en-US" dirty="0" err="1" smtClean="0"/>
              <a:t>priekį</a:t>
            </a:r>
            <a:r>
              <a:rPr lang="en-US" dirty="0" smtClean="0"/>
              <a:t>, </a:t>
            </a:r>
            <a:r>
              <a:rPr lang="en-US" dirty="0" err="1" smtClean="0"/>
              <a:t>atgal</a:t>
            </a:r>
            <a:r>
              <a:rPr lang="en-US" dirty="0" smtClean="0"/>
              <a:t>, </a:t>
            </a:r>
            <a:r>
              <a:rPr lang="en-US" dirty="0" err="1" smtClean="0"/>
              <a:t>pasisukti</a:t>
            </a:r>
            <a:r>
              <a:rPr lang="en-US" dirty="0" smtClean="0"/>
              <a:t> </a:t>
            </a:r>
            <a:r>
              <a:rPr lang="en-US" dirty="0" err="1" smtClean="0"/>
              <a:t>kairėn</a:t>
            </a:r>
            <a:r>
              <a:rPr lang="en-US" dirty="0" smtClean="0"/>
              <a:t>, </a:t>
            </a:r>
            <a:r>
              <a:rPr lang="en-US" dirty="0" err="1" smtClean="0"/>
              <a:t>dešinėn</a:t>
            </a:r>
            <a:r>
              <a:rPr lang="en-US" dirty="0" smtClean="0"/>
              <a:t>, </a:t>
            </a:r>
            <a:r>
              <a:rPr lang="en-US" dirty="0" err="1" smtClean="0"/>
              <a:t>pakelti</a:t>
            </a:r>
            <a:r>
              <a:rPr lang="en-US" dirty="0" smtClean="0"/>
              <a:t> </a:t>
            </a:r>
            <a:r>
              <a:rPr lang="en-US" dirty="0" err="1" smtClean="0"/>
              <a:t>bei</a:t>
            </a:r>
            <a:r>
              <a:rPr lang="en-US" dirty="0" smtClean="0"/>
              <a:t> </a:t>
            </a:r>
            <a:r>
              <a:rPr lang="en-US" dirty="0" err="1" smtClean="0"/>
              <a:t>nuleisti</a:t>
            </a:r>
            <a:r>
              <a:rPr lang="en-US" dirty="0" smtClean="0"/>
              <a:t> </a:t>
            </a:r>
            <a:r>
              <a:rPr lang="en-US" dirty="0" err="1" smtClean="0"/>
              <a:t>pieštuką</a:t>
            </a:r>
            <a:r>
              <a:rPr lang="en-US" dirty="0" smtClean="0"/>
              <a:t>, </a:t>
            </a:r>
            <a:r>
              <a:rPr lang="en-US" dirty="0" err="1" smtClean="0"/>
              <a:t>pakeisti</a:t>
            </a:r>
            <a:r>
              <a:rPr lang="en-US" dirty="0" smtClean="0"/>
              <a:t> </a:t>
            </a:r>
            <a:r>
              <a:rPr lang="en-US" dirty="0" err="1" smtClean="0"/>
              <a:t>pieštuko</a:t>
            </a:r>
            <a:r>
              <a:rPr lang="en-US" dirty="0" smtClean="0"/>
              <a:t> </a:t>
            </a:r>
            <a:r>
              <a:rPr lang="en-US" dirty="0" err="1" smtClean="0"/>
              <a:t>spalvą</a:t>
            </a:r>
            <a:r>
              <a:rPr lang="en-US" dirty="0" smtClean="0"/>
              <a:t>, </a:t>
            </a:r>
            <a:r>
              <a:rPr lang="en-US" dirty="0" err="1" smtClean="0"/>
              <a:t>storį</a:t>
            </a:r>
            <a:r>
              <a:rPr lang="en-US" dirty="0" smtClean="0"/>
              <a:t>, </a:t>
            </a:r>
            <a:r>
              <a:rPr lang="en-US" dirty="0" err="1" smtClean="0"/>
              <a:t>pakeisti</a:t>
            </a:r>
            <a:r>
              <a:rPr lang="en-US" dirty="0" smtClean="0"/>
              <a:t> </a:t>
            </a:r>
            <a:r>
              <a:rPr lang="en-US" dirty="0" err="1" smtClean="0"/>
              <a:t>vežliuko</a:t>
            </a:r>
            <a:r>
              <a:rPr lang="en-US" dirty="0" smtClean="0"/>
              <a:t> </a:t>
            </a:r>
            <a:r>
              <a:rPr lang="en-US" dirty="0" err="1" smtClean="0"/>
              <a:t>poziciją</a:t>
            </a:r>
            <a:r>
              <a:rPr lang="en-US" dirty="0" smtClean="0"/>
              <a:t> </a:t>
            </a:r>
            <a:r>
              <a:rPr lang="en-US" dirty="0" err="1" smtClean="0"/>
              <a:t>pagal</a:t>
            </a:r>
            <a:r>
              <a:rPr lang="en-US" dirty="0" smtClean="0"/>
              <a:t> </a:t>
            </a:r>
            <a:r>
              <a:rPr lang="en-US" dirty="0" err="1" smtClean="0"/>
              <a:t>koordinates</a:t>
            </a:r>
            <a:r>
              <a:rPr lang="en-US" dirty="0" smtClean="0"/>
              <a:t>, </a:t>
            </a:r>
            <a:r>
              <a:rPr lang="en-US" dirty="0" err="1" smtClean="0"/>
              <a:t>vietoj</a:t>
            </a:r>
            <a:r>
              <a:rPr lang="en-US" dirty="0" smtClean="0"/>
              <a:t> </a:t>
            </a:r>
            <a:r>
              <a:rPr lang="en-US" dirty="0" err="1" smtClean="0"/>
              <a:t>konstantų</a:t>
            </a:r>
            <a:r>
              <a:rPr lang="en-US" dirty="0" smtClean="0"/>
              <a:t> </a:t>
            </a:r>
            <a:r>
              <a:rPr lang="en-US" dirty="0" err="1" smtClean="0"/>
              <a:t>naudoti</a:t>
            </a:r>
            <a:r>
              <a:rPr lang="en-US" dirty="0" smtClean="0"/>
              <a:t> </a:t>
            </a:r>
            <a:r>
              <a:rPr lang="en-US" dirty="0" err="1" smtClean="0"/>
              <a:t>aritmetinius</a:t>
            </a:r>
            <a:r>
              <a:rPr lang="en-US" dirty="0" smtClean="0"/>
              <a:t> </a:t>
            </a:r>
            <a:r>
              <a:rPr lang="en-US" dirty="0" err="1" smtClean="0"/>
              <a:t>reiškinius</a:t>
            </a:r>
            <a:r>
              <a:rPr lang="en-US" dirty="0" smtClean="0"/>
              <a:t> </a:t>
            </a:r>
            <a:r>
              <a:rPr lang="en-US" dirty="0" err="1" smtClean="0"/>
              <a:t>ir</a:t>
            </a:r>
            <a:r>
              <a:rPr lang="en-US" dirty="0" smtClean="0"/>
              <a:t> pan.</a:t>
            </a:r>
          </a:p>
          <a:p>
            <a:r>
              <a:rPr lang="en-US" dirty="0" err="1" smtClean="0"/>
              <a:t>Visą</a:t>
            </a:r>
            <a:r>
              <a:rPr lang="en-US" dirty="0" smtClean="0"/>
              <a:t> tai </a:t>
            </a:r>
            <a:r>
              <a:rPr lang="en-US" dirty="0" err="1" smtClean="0"/>
              <a:t>galima</a:t>
            </a:r>
            <a:r>
              <a:rPr lang="en-US" dirty="0" smtClean="0"/>
              <a:t> </a:t>
            </a:r>
            <a:r>
              <a:rPr lang="en-US" dirty="0" err="1" smtClean="0"/>
              <a:t>aprašyti</a:t>
            </a:r>
            <a:r>
              <a:rPr lang="en-US" dirty="0" smtClean="0"/>
              <a:t> </a:t>
            </a:r>
            <a:r>
              <a:rPr lang="en-US" dirty="0" err="1" smtClean="0"/>
              <a:t>loop’ais</a:t>
            </a:r>
            <a:r>
              <a:rPr lang="en-US" dirty="0" smtClean="0"/>
              <a:t>, </a:t>
            </a:r>
            <a:r>
              <a:rPr lang="en-US" dirty="0" err="1" smtClean="0"/>
              <a:t>procedūromis</a:t>
            </a:r>
            <a:r>
              <a:rPr lang="en-US" dirty="0" smtClean="0"/>
              <a:t> </a:t>
            </a:r>
            <a:r>
              <a:rPr lang="en-US" dirty="0" err="1" smtClean="0"/>
              <a:t>bei</a:t>
            </a:r>
            <a:r>
              <a:rPr lang="en-US" dirty="0" smtClean="0"/>
              <a:t> </a:t>
            </a:r>
            <a:r>
              <a:rPr lang="en-US" dirty="0" err="1" smtClean="0"/>
              <a:t>kintamaisiais</a:t>
            </a:r>
            <a:r>
              <a:rPr lang="en-US" dirty="0" smtClean="0"/>
              <a:t>, </a:t>
            </a:r>
            <a:r>
              <a:rPr lang="en-US" dirty="0" err="1" smtClean="0"/>
              <a:t>kuriuos</a:t>
            </a:r>
            <a:r>
              <a:rPr lang="en-US" dirty="0" smtClean="0"/>
              <a:t> </a:t>
            </a:r>
            <a:r>
              <a:rPr lang="en-US" dirty="0" err="1" smtClean="0"/>
              <a:t>vos</a:t>
            </a:r>
            <a:r>
              <a:rPr lang="en-US" dirty="0" smtClean="0"/>
              <a:t> </a:t>
            </a:r>
            <a:r>
              <a:rPr lang="en-US" dirty="0" err="1" smtClean="0"/>
              <a:t>pora</a:t>
            </a:r>
            <a:r>
              <a:rPr lang="en-US" dirty="0" smtClean="0"/>
              <a:t> </a:t>
            </a:r>
            <a:r>
              <a:rPr lang="en-US" dirty="0" err="1" smtClean="0"/>
              <a:t>paspaudimų</a:t>
            </a:r>
            <a:r>
              <a:rPr lang="en-US" dirty="0" smtClean="0"/>
              <a:t> </a:t>
            </a:r>
            <a:r>
              <a:rPr lang="en-US" dirty="0" err="1" smtClean="0"/>
              <a:t>galima</a:t>
            </a:r>
            <a:r>
              <a:rPr lang="en-US" dirty="0" smtClean="0"/>
              <a:t> </a:t>
            </a:r>
            <a:r>
              <a:rPr lang="en-US" dirty="0" err="1" smtClean="0"/>
              <a:t>pakartotinai</a:t>
            </a:r>
            <a:r>
              <a:rPr lang="en-US" dirty="0" smtClean="0"/>
              <a:t> </a:t>
            </a:r>
            <a:r>
              <a:rPr lang="en-US" dirty="0" err="1" smtClean="0"/>
              <a:t>panaudoti</a:t>
            </a:r>
            <a:r>
              <a:rPr lang="en-US" dirty="0" smtClean="0"/>
              <a:t>.</a:t>
            </a:r>
            <a:endParaRPr lang="en-US" dirty="0"/>
          </a:p>
        </p:txBody>
      </p:sp>
    </p:spTree>
    <p:extLst>
      <p:ext uri="{BB962C8B-B14F-4D97-AF65-F5344CB8AC3E}">
        <p14:creationId xmlns:p14="http://schemas.microsoft.com/office/powerpoint/2010/main" val="128736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Pavyzdžiai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9570" y="2130703"/>
            <a:ext cx="2126910" cy="196912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44" y="2529456"/>
            <a:ext cx="2215991" cy="11762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937" y="4094422"/>
            <a:ext cx="2125543" cy="205731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738" y="4493173"/>
            <a:ext cx="2825515" cy="87110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5906" y="2197656"/>
            <a:ext cx="1345914" cy="335940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7950" y="2223171"/>
            <a:ext cx="1297956" cy="3345842"/>
          </a:xfrm>
          <a:prstGeom prst="rect">
            <a:avLst/>
          </a:prstGeom>
        </p:spPr>
      </p:pic>
    </p:spTree>
    <p:extLst>
      <p:ext uri="{BB962C8B-B14F-4D97-AF65-F5344CB8AC3E}">
        <p14:creationId xmlns:p14="http://schemas.microsoft.com/office/powerpoint/2010/main" val="1583365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362</TotalTime>
  <Words>308</Words>
  <Application>Microsoft Macintosh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Calibri Light</vt:lpstr>
      <vt:lpstr>Mangal</vt:lpstr>
      <vt:lpstr>Retrospect</vt:lpstr>
      <vt:lpstr>Žaidimų varikliuko kūrimas naudojant HTML5 galimybes</vt:lpstr>
      <vt:lpstr>Kas yra žaidimų variklis</vt:lpstr>
      <vt:lpstr>Komenskio logo</vt:lpstr>
      <vt:lpstr>Komenskio logo</vt:lpstr>
      <vt:lpstr>Galimybės</vt:lpstr>
      <vt:lpstr>Projekto tikslas</vt:lpstr>
      <vt:lpstr>Priemonės</vt:lpstr>
      <vt:lpstr>Projekto stadija</vt:lpstr>
      <vt:lpstr>Pavyzdžiai</vt:lpstr>
      <vt:lpstr>PowerPoint Presentation</vt:lpstr>
      <vt:lpstr>Kas dar bus vykdoma ateityje</vt:lpstr>
      <vt:lpstr>Projekto ateitis</vt:lpstr>
      <vt:lpstr>AČIŪ UŽ DĖMESĮ</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Žaidimų varikliuko kūrimas naudojant HTML5 galimybes</dc:title>
  <dc:creator>Paulius Legeckas</dc:creator>
  <cp:lastModifiedBy>Paulius Legeckas</cp:lastModifiedBy>
  <cp:revision>13</cp:revision>
  <dcterms:created xsi:type="dcterms:W3CDTF">2017-05-24T14:02:25Z</dcterms:created>
  <dcterms:modified xsi:type="dcterms:W3CDTF">2017-05-24T20:05:00Z</dcterms:modified>
</cp:coreProperties>
</file>